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7172960" y="2153920"/>
            <a:ext cx="2133600" cy="186944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6</cp:revision>
  <dcterms:created xsi:type="dcterms:W3CDTF">2025-01-27T12:32:16Z</dcterms:created>
  <dcterms:modified xsi:type="dcterms:W3CDTF">2025-02-05T16:42:37Z</dcterms:modified>
</cp:coreProperties>
</file>